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</p:sldMasterIdLst>
  <p:sldIdLst>
    <p:sldId id="256" r:id="rId2"/>
    <p:sldId id="260" r:id="rId3"/>
    <p:sldId id="269" r:id="rId4"/>
    <p:sldId id="273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851CC95-54BF-4C60-A29B-8A78FC5FF679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C4305E0-A480-4EA4-B310-C3BB5EF432B2}">
      <dgm:prSet phldrT="[Text]" custT="1"/>
      <dgm:spPr>
        <a:solidFill>
          <a:srgbClr val="92D050"/>
        </a:solidFill>
      </dgm:spPr>
      <dgm:t>
        <a:bodyPr/>
        <a:lstStyle/>
        <a:p>
          <a:r>
            <a:rPr lang="es-EC" altLang="en-US" sz="2000" dirty="0" smtClean="0"/>
            <a:t>Nivel de presión arterial</a:t>
          </a:r>
          <a:endParaRPr lang="en-US" sz="2000" dirty="0"/>
        </a:p>
      </dgm:t>
    </dgm:pt>
    <dgm:pt modelId="{E59225CF-5931-4C75-8F32-95E7BE62FCA8}" type="parTrans" cxnId="{140F1FDE-9B34-45C0-A8C0-6E707C47A687}">
      <dgm:prSet/>
      <dgm:spPr/>
      <dgm:t>
        <a:bodyPr/>
        <a:lstStyle/>
        <a:p>
          <a:endParaRPr lang="en-US"/>
        </a:p>
      </dgm:t>
    </dgm:pt>
    <dgm:pt modelId="{D37A5D33-ABDE-4FD9-AFD6-884FB69C9C8F}" type="sibTrans" cxnId="{140F1FDE-9B34-45C0-A8C0-6E707C47A687}">
      <dgm:prSet/>
      <dgm:spPr/>
      <dgm:t>
        <a:bodyPr/>
        <a:lstStyle/>
        <a:p>
          <a:endParaRPr lang="en-US"/>
        </a:p>
      </dgm:t>
    </dgm:pt>
    <dgm:pt modelId="{0329BEC2-94B3-4A2B-82B7-A7CD9E847DE8}">
      <dgm:prSet phldrT="[Text]" custT="1"/>
      <dgm:spPr>
        <a:solidFill>
          <a:srgbClr val="92D050"/>
        </a:solidFill>
      </dgm:spPr>
      <dgm:t>
        <a:bodyPr/>
        <a:lstStyle/>
        <a:p>
          <a:r>
            <a:rPr lang="es-EC" altLang="en-US" sz="2400" dirty="0" smtClean="0"/>
            <a:t>Hipertensión primaria:&gt; 130/80</a:t>
          </a:r>
          <a:endParaRPr lang="en-US" sz="2400" dirty="0"/>
        </a:p>
      </dgm:t>
    </dgm:pt>
    <dgm:pt modelId="{4A27011F-72C9-4536-866D-99548E046BF8}" type="parTrans" cxnId="{4123E8EF-29D6-4851-8C1E-458006BB3438}">
      <dgm:prSet/>
      <dgm:spPr/>
      <dgm:t>
        <a:bodyPr/>
        <a:lstStyle/>
        <a:p>
          <a:endParaRPr lang="en-US"/>
        </a:p>
      </dgm:t>
    </dgm:pt>
    <dgm:pt modelId="{D7619CD3-AD24-4CF8-9107-E673862F3CED}" type="sibTrans" cxnId="{4123E8EF-29D6-4851-8C1E-458006BB3438}">
      <dgm:prSet/>
      <dgm:spPr/>
      <dgm:t>
        <a:bodyPr/>
        <a:lstStyle/>
        <a:p>
          <a:endParaRPr lang="en-US"/>
        </a:p>
      </dgm:t>
    </dgm:pt>
    <dgm:pt modelId="{B90A4E08-BCD3-407A-8886-CAEA16833F29}">
      <dgm:prSet phldrT="[Text]" custT="1"/>
      <dgm:spPr>
        <a:solidFill>
          <a:srgbClr val="92D050"/>
        </a:solidFill>
      </dgm:spPr>
      <dgm:t>
        <a:bodyPr/>
        <a:lstStyle/>
        <a:p>
          <a:r>
            <a:rPr lang="es-EC" altLang="en-US" sz="2400" dirty="0" smtClean="0"/>
            <a:t>Hipertensión de segunda etapa:&gt; 140/90</a:t>
          </a:r>
          <a:endParaRPr lang="en-US" sz="2400" dirty="0"/>
        </a:p>
      </dgm:t>
    </dgm:pt>
    <dgm:pt modelId="{D815BB4B-C844-4EBF-9752-F91D3BBA2371}" type="parTrans" cxnId="{0605AE16-F99D-4BBB-A943-995004DE1C00}">
      <dgm:prSet/>
      <dgm:spPr/>
      <dgm:t>
        <a:bodyPr/>
        <a:lstStyle/>
        <a:p>
          <a:endParaRPr lang="en-US"/>
        </a:p>
      </dgm:t>
    </dgm:pt>
    <dgm:pt modelId="{56C28074-AF9F-4E23-B51A-AF9B337B4759}" type="sibTrans" cxnId="{0605AE16-F99D-4BBB-A943-995004DE1C00}">
      <dgm:prSet/>
      <dgm:spPr/>
      <dgm:t>
        <a:bodyPr/>
        <a:lstStyle/>
        <a:p>
          <a:endParaRPr lang="en-US"/>
        </a:p>
      </dgm:t>
    </dgm:pt>
    <dgm:pt modelId="{55869744-523D-40A3-BF5B-02D2E08E4233}">
      <dgm:prSet phldrT="[Text]" custT="1"/>
      <dgm:spPr>
        <a:solidFill>
          <a:srgbClr val="92D050"/>
        </a:solidFill>
      </dgm:spPr>
      <dgm:t>
        <a:bodyPr/>
        <a:lstStyle/>
        <a:p>
          <a:r>
            <a:rPr lang="es-EC" altLang="en-US" sz="2400" dirty="0" smtClean="0"/>
            <a:t>Hipertensión crítica:&gt; 180/120</a:t>
          </a:r>
          <a:endParaRPr lang="en-US" sz="2400" dirty="0"/>
        </a:p>
      </dgm:t>
    </dgm:pt>
    <dgm:pt modelId="{445E1CC0-7ECE-4CD7-B893-E386610CFE8C}" type="parTrans" cxnId="{DD8421FA-3F80-452F-B74A-D4616B1A97B9}">
      <dgm:prSet/>
      <dgm:spPr/>
      <dgm:t>
        <a:bodyPr/>
        <a:lstStyle/>
        <a:p>
          <a:endParaRPr lang="en-US"/>
        </a:p>
      </dgm:t>
    </dgm:pt>
    <dgm:pt modelId="{E1BAE6A6-7584-4866-9910-DC19C81D2F1A}" type="sibTrans" cxnId="{DD8421FA-3F80-452F-B74A-D4616B1A97B9}">
      <dgm:prSet/>
      <dgm:spPr/>
      <dgm:t>
        <a:bodyPr/>
        <a:lstStyle/>
        <a:p>
          <a:endParaRPr lang="en-US"/>
        </a:p>
      </dgm:t>
    </dgm:pt>
    <dgm:pt modelId="{772A4142-BAC1-4FCE-BBC0-08BCD3138DB9}" type="pres">
      <dgm:prSet presAssocID="{6851CC95-54BF-4C60-A29B-8A78FC5FF67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94C0B5A-7A99-4FC4-9404-192EB9ED2D2F}" type="pres">
      <dgm:prSet presAssocID="{DC4305E0-A480-4EA4-B310-C3BB5EF432B2}" presName="root1" presStyleCnt="0"/>
      <dgm:spPr/>
    </dgm:pt>
    <dgm:pt modelId="{2BDC97E3-38AD-438E-B9E7-E4599180FFF6}" type="pres">
      <dgm:prSet presAssocID="{DC4305E0-A480-4EA4-B310-C3BB5EF432B2}" presName="LevelOneTextNode" presStyleLbl="node0" presStyleIdx="0" presStyleCnt="1" custScaleY="9506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51DAD6D-BDE8-4E9E-BC22-49007C9411AC}" type="pres">
      <dgm:prSet presAssocID="{DC4305E0-A480-4EA4-B310-C3BB5EF432B2}" presName="level2hierChild" presStyleCnt="0"/>
      <dgm:spPr/>
    </dgm:pt>
    <dgm:pt modelId="{7B80E12E-867B-413F-8548-ED6BA88F8286}" type="pres">
      <dgm:prSet presAssocID="{4A27011F-72C9-4536-866D-99548E046BF8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84266989-9389-4F3A-83A2-6233FE75B92F}" type="pres">
      <dgm:prSet presAssocID="{4A27011F-72C9-4536-866D-99548E046BF8}" presName="connTx" presStyleLbl="parChTrans1D2" presStyleIdx="0" presStyleCnt="3"/>
      <dgm:spPr/>
      <dgm:t>
        <a:bodyPr/>
        <a:lstStyle/>
        <a:p>
          <a:endParaRPr lang="en-US"/>
        </a:p>
      </dgm:t>
    </dgm:pt>
    <dgm:pt modelId="{BD90E2AF-0A3A-41E1-83C2-A820D598B368}" type="pres">
      <dgm:prSet presAssocID="{0329BEC2-94B3-4A2B-82B7-A7CD9E847DE8}" presName="root2" presStyleCnt="0"/>
      <dgm:spPr/>
    </dgm:pt>
    <dgm:pt modelId="{5D2FF483-A7F2-4F75-A8C3-2991D241A0B9}" type="pres">
      <dgm:prSet presAssocID="{0329BEC2-94B3-4A2B-82B7-A7CD9E847DE8}" presName="LevelTwoTextNode" presStyleLbl="node2" presStyleIdx="0" presStyleCnt="3" custScaleX="18211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EF45701-9BD6-4304-8468-733416838968}" type="pres">
      <dgm:prSet presAssocID="{0329BEC2-94B3-4A2B-82B7-A7CD9E847DE8}" presName="level3hierChild" presStyleCnt="0"/>
      <dgm:spPr/>
    </dgm:pt>
    <dgm:pt modelId="{EF098B3D-3DE5-42ED-B6D2-1B8A16107321}" type="pres">
      <dgm:prSet presAssocID="{D815BB4B-C844-4EBF-9752-F91D3BBA2371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0BF1598C-4C26-40A0-9D8F-83090306E72B}" type="pres">
      <dgm:prSet presAssocID="{D815BB4B-C844-4EBF-9752-F91D3BBA2371}" presName="connTx" presStyleLbl="parChTrans1D2" presStyleIdx="1" presStyleCnt="3"/>
      <dgm:spPr/>
      <dgm:t>
        <a:bodyPr/>
        <a:lstStyle/>
        <a:p>
          <a:endParaRPr lang="en-US"/>
        </a:p>
      </dgm:t>
    </dgm:pt>
    <dgm:pt modelId="{658CF26D-CBCC-45D5-B2E8-1D3D4F4B3A6A}" type="pres">
      <dgm:prSet presAssocID="{B90A4E08-BCD3-407A-8886-CAEA16833F29}" presName="root2" presStyleCnt="0"/>
      <dgm:spPr/>
    </dgm:pt>
    <dgm:pt modelId="{14981C64-DC49-4E47-BEF6-FCC9E3B5A85B}" type="pres">
      <dgm:prSet presAssocID="{B90A4E08-BCD3-407A-8886-CAEA16833F29}" presName="LevelTwoTextNode" presStyleLbl="node2" presStyleIdx="1" presStyleCnt="3" custScaleX="182116" custLinFactNeighborY="424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026C9A5-7BF5-42FC-B806-3F50C47EAF0A}" type="pres">
      <dgm:prSet presAssocID="{B90A4E08-BCD3-407A-8886-CAEA16833F29}" presName="level3hierChild" presStyleCnt="0"/>
      <dgm:spPr/>
    </dgm:pt>
    <dgm:pt modelId="{D1C04DA8-E1D2-463B-A927-399B0D121777}" type="pres">
      <dgm:prSet presAssocID="{445E1CC0-7ECE-4CD7-B893-E386610CFE8C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267DA934-DAF9-4B71-865E-A9B06CB50409}" type="pres">
      <dgm:prSet presAssocID="{445E1CC0-7ECE-4CD7-B893-E386610CFE8C}" presName="connTx" presStyleLbl="parChTrans1D2" presStyleIdx="2" presStyleCnt="3"/>
      <dgm:spPr/>
      <dgm:t>
        <a:bodyPr/>
        <a:lstStyle/>
        <a:p>
          <a:endParaRPr lang="en-US"/>
        </a:p>
      </dgm:t>
    </dgm:pt>
    <dgm:pt modelId="{F5E68B3B-6508-4586-9C47-CF4F9D51D1C3}" type="pres">
      <dgm:prSet presAssocID="{55869744-523D-40A3-BF5B-02D2E08E4233}" presName="root2" presStyleCnt="0"/>
      <dgm:spPr/>
    </dgm:pt>
    <dgm:pt modelId="{6C73A4F3-9EB0-4176-AC76-65C6DA45FC8E}" type="pres">
      <dgm:prSet presAssocID="{55869744-523D-40A3-BF5B-02D2E08E4233}" presName="LevelTwoTextNode" presStyleLbl="node2" presStyleIdx="2" presStyleCnt="3" custScaleX="180137" custLinFactNeighborX="1545" custLinFactNeighborY="16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C27DF68-80B6-4CCF-A2A8-BAA471FF4F1B}" type="pres">
      <dgm:prSet presAssocID="{55869744-523D-40A3-BF5B-02D2E08E4233}" presName="level3hierChild" presStyleCnt="0"/>
      <dgm:spPr/>
    </dgm:pt>
  </dgm:ptLst>
  <dgm:cxnLst>
    <dgm:cxn modelId="{FE125AD3-3C96-4A6B-8FC1-704604A83301}" type="presOf" srcId="{445E1CC0-7ECE-4CD7-B893-E386610CFE8C}" destId="{267DA934-DAF9-4B71-865E-A9B06CB50409}" srcOrd="1" destOrd="0" presId="urn:microsoft.com/office/officeart/2008/layout/HorizontalMultiLevelHierarchy"/>
    <dgm:cxn modelId="{968A9257-3723-4A07-8B8B-AB2A49EF2A57}" type="presOf" srcId="{4A27011F-72C9-4536-866D-99548E046BF8}" destId="{84266989-9389-4F3A-83A2-6233FE75B92F}" srcOrd="1" destOrd="0" presId="urn:microsoft.com/office/officeart/2008/layout/HorizontalMultiLevelHierarchy"/>
    <dgm:cxn modelId="{754FF6DB-9F8E-4BD0-BF8F-468FAB885FBE}" type="presOf" srcId="{4A27011F-72C9-4536-866D-99548E046BF8}" destId="{7B80E12E-867B-413F-8548-ED6BA88F8286}" srcOrd="0" destOrd="0" presId="urn:microsoft.com/office/officeart/2008/layout/HorizontalMultiLevelHierarchy"/>
    <dgm:cxn modelId="{D6416D05-F493-4E32-BED2-316920E88CBF}" type="presOf" srcId="{445E1CC0-7ECE-4CD7-B893-E386610CFE8C}" destId="{D1C04DA8-E1D2-463B-A927-399B0D121777}" srcOrd="0" destOrd="0" presId="urn:microsoft.com/office/officeart/2008/layout/HorizontalMultiLevelHierarchy"/>
    <dgm:cxn modelId="{F76357DC-DA53-4980-B089-E13055A0AD2C}" type="presOf" srcId="{D815BB4B-C844-4EBF-9752-F91D3BBA2371}" destId="{0BF1598C-4C26-40A0-9D8F-83090306E72B}" srcOrd="1" destOrd="0" presId="urn:microsoft.com/office/officeart/2008/layout/HorizontalMultiLevelHierarchy"/>
    <dgm:cxn modelId="{140F1FDE-9B34-45C0-A8C0-6E707C47A687}" srcId="{6851CC95-54BF-4C60-A29B-8A78FC5FF679}" destId="{DC4305E0-A480-4EA4-B310-C3BB5EF432B2}" srcOrd="0" destOrd="0" parTransId="{E59225CF-5931-4C75-8F32-95E7BE62FCA8}" sibTransId="{D37A5D33-ABDE-4FD9-AFD6-884FB69C9C8F}"/>
    <dgm:cxn modelId="{05BE951A-9D9C-4F58-92A6-1AA2B4C79530}" type="presOf" srcId="{6851CC95-54BF-4C60-A29B-8A78FC5FF679}" destId="{772A4142-BAC1-4FCE-BBC0-08BCD3138DB9}" srcOrd="0" destOrd="0" presId="urn:microsoft.com/office/officeart/2008/layout/HorizontalMultiLevelHierarchy"/>
    <dgm:cxn modelId="{DD8421FA-3F80-452F-B74A-D4616B1A97B9}" srcId="{DC4305E0-A480-4EA4-B310-C3BB5EF432B2}" destId="{55869744-523D-40A3-BF5B-02D2E08E4233}" srcOrd="2" destOrd="0" parTransId="{445E1CC0-7ECE-4CD7-B893-E386610CFE8C}" sibTransId="{E1BAE6A6-7584-4866-9910-DC19C81D2F1A}"/>
    <dgm:cxn modelId="{091141C4-BE23-4AC4-BC40-2C240762F095}" type="presOf" srcId="{D815BB4B-C844-4EBF-9752-F91D3BBA2371}" destId="{EF098B3D-3DE5-42ED-B6D2-1B8A16107321}" srcOrd="0" destOrd="0" presId="urn:microsoft.com/office/officeart/2008/layout/HorizontalMultiLevelHierarchy"/>
    <dgm:cxn modelId="{5686AF06-92DE-43A3-95D2-5BA136D11CD0}" type="presOf" srcId="{55869744-523D-40A3-BF5B-02D2E08E4233}" destId="{6C73A4F3-9EB0-4176-AC76-65C6DA45FC8E}" srcOrd="0" destOrd="0" presId="urn:microsoft.com/office/officeart/2008/layout/HorizontalMultiLevelHierarchy"/>
    <dgm:cxn modelId="{FCFB65F6-485C-49C2-98B5-785AD88D7970}" type="presOf" srcId="{B90A4E08-BCD3-407A-8886-CAEA16833F29}" destId="{14981C64-DC49-4E47-BEF6-FCC9E3B5A85B}" srcOrd="0" destOrd="0" presId="urn:microsoft.com/office/officeart/2008/layout/HorizontalMultiLevelHierarchy"/>
    <dgm:cxn modelId="{0605AE16-F99D-4BBB-A943-995004DE1C00}" srcId="{DC4305E0-A480-4EA4-B310-C3BB5EF432B2}" destId="{B90A4E08-BCD3-407A-8886-CAEA16833F29}" srcOrd="1" destOrd="0" parTransId="{D815BB4B-C844-4EBF-9752-F91D3BBA2371}" sibTransId="{56C28074-AF9F-4E23-B51A-AF9B337B4759}"/>
    <dgm:cxn modelId="{33F10C97-58C5-4BA8-8C44-29C6EDB9783C}" type="presOf" srcId="{DC4305E0-A480-4EA4-B310-C3BB5EF432B2}" destId="{2BDC97E3-38AD-438E-B9E7-E4599180FFF6}" srcOrd="0" destOrd="0" presId="urn:microsoft.com/office/officeart/2008/layout/HorizontalMultiLevelHierarchy"/>
    <dgm:cxn modelId="{4123E8EF-29D6-4851-8C1E-458006BB3438}" srcId="{DC4305E0-A480-4EA4-B310-C3BB5EF432B2}" destId="{0329BEC2-94B3-4A2B-82B7-A7CD9E847DE8}" srcOrd="0" destOrd="0" parTransId="{4A27011F-72C9-4536-866D-99548E046BF8}" sibTransId="{D7619CD3-AD24-4CF8-9107-E673862F3CED}"/>
    <dgm:cxn modelId="{5F7DBEFC-0039-497F-84D2-B3790651A7B0}" type="presOf" srcId="{0329BEC2-94B3-4A2B-82B7-A7CD9E847DE8}" destId="{5D2FF483-A7F2-4F75-A8C3-2991D241A0B9}" srcOrd="0" destOrd="0" presId="urn:microsoft.com/office/officeart/2008/layout/HorizontalMultiLevelHierarchy"/>
    <dgm:cxn modelId="{1724E953-5F2A-4923-B008-65C7E7BF4F22}" type="presParOf" srcId="{772A4142-BAC1-4FCE-BBC0-08BCD3138DB9}" destId="{E94C0B5A-7A99-4FC4-9404-192EB9ED2D2F}" srcOrd="0" destOrd="0" presId="urn:microsoft.com/office/officeart/2008/layout/HorizontalMultiLevelHierarchy"/>
    <dgm:cxn modelId="{2D1ACD63-5AB3-4CC3-A7E2-DAE6A80AA6E3}" type="presParOf" srcId="{E94C0B5A-7A99-4FC4-9404-192EB9ED2D2F}" destId="{2BDC97E3-38AD-438E-B9E7-E4599180FFF6}" srcOrd="0" destOrd="0" presId="urn:microsoft.com/office/officeart/2008/layout/HorizontalMultiLevelHierarchy"/>
    <dgm:cxn modelId="{1E165B95-C788-4098-A44C-88AD743C95CB}" type="presParOf" srcId="{E94C0B5A-7A99-4FC4-9404-192EB9ED2D2F}" destId="{551DAD6D-BDE8-4E9E-BC22-49007C9411AC}" srcOrd="1" destOrd="0" presId="urn:microsoft.com/office/officeart/2008/layout/HorizontalMultiLevelHierarchy"/>
    <dgm:cxn modelId="{52699958-0A72-44CE-BBD2-F790059C0CDA}" type="presParOf" srcId="{551DAD6D-BDE8-4E9E-BC22-49007C9411AC}" destId="{7B80E12E-867B-413F-8548-ED6BA88F8286}" srcOrd="0" destOrd="0" presId="urn:microsoft.com/office/officeart/2008/layout/HorizontalMultiLevelHierarchy"/>
    <dgm:cxn modelId="{E2479C2C-A25B-44CD-AC6D-BE7CD6B15284}" type="presParOf" srcId="{7B80E12E-867B-413F-8548-ED6BA88F8286}" destId="{84266989-9389-4F3A-83A2-6233FE75B92F}" srcOrd="0" destOrd="0" presId="urn:microsoft.com/office/officeart/2008/layout/HorizontalMultiLevelHierarchy"/>
    <dgm:cxn modelId="{1B0FFB50-3DAB-4906-948F-5FF0AB08652C}" type="presParOf" srcId="{551DAD6D-BDE8-4E9E-BC22-49007C9411AC}" destId="{BD90E2AF-0A3A-41E1-83C2-A820D598B368}" srcOrd="1" destOrd="0" presId="urn:microsoft.com/office/officeart/2008/layout/HorizontalMultiLevelHierarchy"/>
    <dgm:cxn modelId="{9635FABC-7D0B-44C0-B63A-A541A1F28852}" type="presParOf" srcId="{BD90E2AF-0A3A-41E1-83C2-A820D598B368}" destId="{5D2FF483-A7F2-4F75-A8C3-2991D241A0B9}" srcOrd="0" destOrd="0" presId="urn:microsoft.com/office/officeart/2008/layout/HorizontalMultiLevelHierarchy"/>
    <dgm:cxn modelId="{053FCDAF-F87E-4952-9E38-5FCB01FD8329}" type="presParOf" srcId="{BD90E2AF-0A3A-41E1-83C2-A820D598B368}" destId="{DEF45701-9BD6-4304-8468-733416838968}" srcOrd="1" destOrd="0" presId="urn:microsoft.com/office/officeart/2008/layout/HorizontalMultiLevelHierarchy"/>
    <dgm:cxn modelId="{F1455E42-8F05-4720-841A-CCB996E362E7}" type="presParOf" srcId="{551DAD6D-BDE8-4E9E-BC22-49007C9411AC}" destId="{EF098B3D-3DE5-42ED-B6D2-1B8A16107321}" srcOrd="2" destOrd="0" presId="urn:microsoft.com/office/officeart/2008/layout/HorizontalMultiLevelHierarchy"/>
    <dgm:cxn modelId="{8269D6F4-B73B-4CFB-9FAB-AFA5B46CDE92}" type="presParOf" srcId="{EF098B3D-3DE5-42ED-B6D2-1B8A16107321}" destId="{0BF1598C-4C26-40A0-9D8F-83090306E72B}" srcOrd="0" destOrd="0" presId="urn:microsoft.com/office/officeart/2008/layout/HorizontalMultiLevelHierarchy"/>
    <dgm:cxn modelId="{951D7774-B40C-4384-9780-DA09513CF4E9}" type="presParOf" srcId="{551DAD6D-BDE8-4E9E-BC22-49007C9411AC}" destId="{658CF26D-CBCC-45D5-B2E8-1D3D4F4B3A6A}" srcOrd="3" destOrd="0" presId="urn:microsoft.com/office/officeart/2008/layout/HorizontalMultiLevelHierarchy"/>
    <dgm:cxn modelId="{79EB8CEB-7456-4E81-ABB5-1AF37653FDE2}" type="presParOf" srcId="{658CF26D-CBCC-45D5-B2E8-1D3D4F4B3A6A}" destId="{14981C64-DC49-4E47-BEF6-FCC9E3B5A85B}" srcOrd="0" destOrd="0" presId="urn:microsoft.com/office/officeart/2008/layout/HorizontalMultiLevelHierarchy"/>
    <dgm:cxn modelId="{1071A6A0-B44A-4D18-B63A-423098297503}" type="presParOf" srcId="{658CF26D-CBCC-45D5-B2E8-1D3D4F4B3A6A}" destId="{6026C9A5-7BF5-42FC-B806-3F50C47EAF0A}" srcOrd="1" destOrd="0" presId="urn:microsoft.com/office/officeart/2008/layout/HorizontalMultiLevelHierarchy"/>
    <dgm:cxn modelId="{74FBF709-0A41-4E57-99D0-8E238252BCE1}" type="presParOf" srcId="{551DAD6D-BDE8-4E9E-BC22-49007C9411AC}" destId="{D1C04DA8-E1D2-463B-A927-399B0D121777}" srcOrd="4" destOrd="0" presId="urn:microsoft.com/office/officeart/2008/layout/HorizontalMultiLevelHierarchy"/>
    <dgm:cxn modelId="{F9EA255E-B7ED-4B3E-98E5-9FE9B777CE1B}" type="presParOf" srcId="{D1C04DA8-E1D2-463B-A927-399B0D121777}" destId="{267DA934-DAF9-4B71-865E-A9B06CB50409}" srcOrd="0" destOrd="0" presId="urn:microsoft.com/office/officeart/2008/layout/HorizontalMultiLevelHierarchy"/>
    <dgm:cxn modelId="{76DFF0AC-6B31-4545-B95B-30B2BBD109F7}" type="presParOf" srcId="{551DAD6D-BDE8-4E9E-BC22-49007C9411AC}" destId="{F5E68B3B-6508-4586-9C47-CF4F9D51D1C3}" srcOrd="5" destOrd="0" presId="urn:microsoft.com/office/officeart/2008/layout/HorizontalMultiLevelHierarchy"/>
    <dgm:cxn modelId="{CEE496D5-D798-4DFE-A1C0-B5976CC7AA33}" type="presParOf" srcId="{F5E68B3B-6508-4586-9C47-CF4F9D51D1C3}" destId="{6C73A4F3-9EB0-4176-AC76-65C6DA45FC8E}" srcOrd="0" destOrd="0" presId="urn:microsoft.com/office/officeart/2008/layout/HorizontalMultiLevelHierarchy"/>
    <dgm:cxn modelId="{D34E3432-D0F6-4090-8D58-A65DF7882BDE}" type="presParOf" srcId="{F5E68B3B-6508-4586-9C47-CF4F9D51D1C3}" destId="{3C27DF68-80B6-4CCF-A2A8-BAA471FF4F1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C04DA8-E1D2-463B-A927-399B0D121777}">
      <dsp:nvSpPr>
        <dsp:cNvPr id="0" name=""/>
        <dsp:cNvSpPr/>
      </dsp:nvSpPr>
      <dsp:spPr>
        <a:xfrm>
          <a:off x="792320" y="1784074"/>
          <a:ext cx="478154" cy="8572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9077" y="0"/>
              </a:lnTo>
              <a:lnTo>
                <a:pt x="239077" y="857209"/>
              </a:lnTo>
              <a:lnTo>
                <a:pt x="478154" y="857209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006858" y="2188139"/>
        <a:ext cx="49077" cy="49077"/>
      </dsp:txXfrm>
    </dsp:sp>
    <dsp:sp modelId="{EF098B3D-3DE5-42ED-B6D2-1B8A16107321}">
      <dsp:nvSpPr>
        <dsp:cNvPr id="0" name=""/>
        <dsp:cNvSpPr/>
      </dsp:nvSpPr>
      <dsp:spPr>
        <a:xfrm>
          <a:off x="792320" y="1738354"/>
          <a:ext cx="4438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21932" y="45720"/>
              </a:lnTo>
              <a:lnTo>
                <a:pt x="221932" y="74415"/>
              </a:lnTo>
              <a:lnTo>
                <a:pt x="443865" y="74415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003133" y="1772954"/>
        <a:ext cx="22239" cy="22239"/>
      </dsp:txXfrm>
    </dsp:sp>
    <dsp:sp modelId="{7B80E12E-867B-413F-8548-ED6BA88F8286}">
      <dsp:nvSpPr>
        <dsp:cNvPr id="0" name=""/>
        <dsp:cNvSpPr/>
      </dsp:nvSpPr>
      <dsp:spPr>
        <a:xfrm>
          <a:off x="792320" y="938293"/>
          <a:ext cx="443865" cy="845780"/>
        </a:xfrm>
        <a:custGeom>
          <a:avLst/>
          <a:gdLst/>
          <a:ahLst/>
          <a:cxnLst/>
          <a:rect l="0" t="0" r="0" b="0"/>
          <a:pathLst>
            <a:path>
              <a:moveTo>
                <a:pt x="0" y="845780"/>
              </a:moveTo>
              <a:lnTo>
                <a:pt x="221932" y="845780"/>
              </a:lnTo>
              <a:lnTo>
                <a:pt x="221932" y="0"/>
              </a:lnTo>
              <a:lnTo>
                <a:pt x="443865" y="0"/>
              </a:lnTo>
            </a:path>
          </a:pathLst>
        </a:custGeom>
        <a:noFill/>
        <a:ln w="34925" cap="flat" cmpd="sng" algn="in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990373" y="1337304"/>
        <a:ext cx="47758" cy="47758"/>
      </dsp:txXfrm>
    </dsp:sp>
    <dsp:sp modelId="{2BDC97E3-38AD-438E-B9E7-E4599180FFF6}">
      <dsp:nvSpPr>
        <dsp:cNvPr id="0" name=""/>
        <dsp:cNvSpPr/>
      </dsp:nvSpPr>
      <dsp:spPr>
        <a:xfrm rot="16200000">
          <a:off x="-1238746" y="1445761"/>
          <a:ext cx="3385509" cy="676624"/>
        </a:xfrm>
        <a:prstGeom prst="rect">
          <a:avLst/>
        </a:prstGeom>
        <a:solidFill>
          <a:srgbClr val="92D05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altLang="en-US" sz="2000" kern="1200" dirty="0" smtClean="0"/>
            <a:t>Nivel de presión arterial</a:t>
          </a:r>
          <a:endParaRPr lang="en-US" sz="2000" kern="1200" dirty="0"/>
        </a:p>
      </dsp:txBody>
      <dsp:txXfrm>
        <a:off x="-1238746" y="1445761"/>
        <a:ext cx="3385509" cy="676624"/>
      </dsp:txXfrm>
    </dsp:sp>
    <dsp:sp modelId="{5D2FF483-A7F2-4F75-A8C3-2991D241A0B9}">
      <dsp:nvSpPr>
        <dsp:cNvPr id="0" name=""/>
        <dsp:cNvSpPr/>
      </dsp:nvSpPr>
      <dsp:spPr>
        <a:xfrm>
          <a:off x="1236186" y="599980"/>
          <a:ext cx="4041752" cy="676624"/>
        </a:xfrm>
        <a:prstGeom prst="rect">
          <a:avLst/>
        </a:prstGeom>
        <a:solidFill>
          <a:srgbClr val="92D05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altLang="en-US" sz="2400" kern="1200" dirty="0" smtClean="0"/>
            <a:t>Hipertensión primaria:&gt; 130/80</a:t>
          </a:r>
          <a:endParaRPr lang="en-US" sz="2400" kern="1200" dirty="0"/>
        </a:p>
      </dsp:txBody>
      <dsp:txXfrm>
        <a:off x="1236186" y="599980"/>
        <a:ext cx="4041752" cy="676624"/>
      </dsp:txXfrm>
    </dsp:sp>
    <dsp:sp modelId="{14981C64-DC49-4E47-BEF6-FCC9E3B5A85B}">
      <dsp:nvSpPr>
        <dsp:cNvPr id="0" name=""/>
        <dsp:cNvSpPr/>
      </dsp:nvSpPr>
      <dsp:spPr>
        <a:xfrm>
          <a:off x="1236186" y="1474457"/>
          <a:ext cx="4041752" cy="676624"/>
        </a:xfrm>
        <a:prstGeom prst="rect">
          <a:avLst/>
        </a:prstGeom>
        <a:solidFill>
          <a:srgbClr val="92D05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altLang="en-US" sz="2400" kern="1200" dirty="0" smtClean="0"/>
            <a:t>Hipertensión de segunda etapa:&gt; 140/90</a:t>
          </a:r>
          <a:endParaRPr lang="en-US" sz="2400" kern="1200" dirty="0"/>
        </a:p>
      </dsp:txBody>
      <dsp:txXfrm>
        <a:off x="1236186" y="1474457"/>
        <a:ext cx="4041752" cy="676624"/>
      </dsp:txXfrm>
    </dsp:sp>
    <dsp:sp modelId="{6C73A4F3-9EB0-4176-AC76-65C6DA45FC8E}">
      <dsp:nvSpPr>
        <dsp:cNvPr id="0" name=""/>
        <dsp:cNvSpPr/>
      </dsp:nvSpPr>
      <dsp:spPr>
        <a:xfrm>
          <a:off x="1270474" y="2302970"/>
          <a:ext cx="3997832" cy="676624"/>
        </a:xfrm>
        <a:prstGeom prst="rect">
          <a:avLst/>
        </a:prstGeom>
        <a:solidFill>
          <a:srgbClr val="92D050"/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altLang="en-US" sz="2400" kern="1200" dirty="0" smtClean="0"/>
            <a:t>Hipertensión crítica:&gt; 180/120</a:t>
          </a:r>
          <a:endParaRPr lang="en-US" sz="2400" kern="1200" dirty="0"/>
        </a:p>
      </dsp:txBody>
      <dsp:txXfrm>
        <a:off x="1270474" y="2302970"/>
        <a:ext cx="3997832" cy="6766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74186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355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36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631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745973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334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4/23/2020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62126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4/23/2020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868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4/23/2020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02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50187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pPr/>
              <a:t>4/23/2020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5983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8821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8141" y="2384612"/>
            <a:ext cx="8991600" cy="1762044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altLang="zh-CN" sz="5400" dirty="0" smtClean="0"/>
              <a:t/>
            </a:r>
            <a:br>
              <a:rPr lang="en-US" altLang="zh-CN" sz="5400" dirty="0" smtClean="0"/>
            </a:br>
            <a:r>
              <a:rPr lang="es-EC" altLang="zh-CN" sz="4000" dirty="0"/>
              <a:t>Cuando la presión arterial es superior a 180/120, ¿debo ir a la sala de emergencias de inmediato?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4" y="4576959"/>
            <a:ext cx="6652353" cy="918751"/>
          </a:xfrm>
          <a:solidFill>
            <a:srgbClr val="FFC000"/>
          </a:solidFill>
        </p:spPr>
        <p:txBody>
          <a:bodyPr/>
          <a:lstStyle/>
          <a:p>
            <a:r>
              <a:rPr lang="es-EC" altLang="zh-CN" dirty="0"/>
              <a:t>Médico Asistente de la Clínica </a:t>
            </a:r>
            <a:r>
              <a:rPr lang="es-EC" altLang="zh-CN" dirty="0" err="1"/>
              <a:t>Tzu</a:t>
            </a:r>
            <a:r>
              <a:rPr lang="es-EC" altLang="zh-CN" dirty="0"/>
              <a:t> Chi</a:t>
            </a:r>
          </a:p>
          <a:p>
            <a:r>
              <a:rPr lang="es-EC" altLang="zh-CN" dirty="0"/>
              <a:t>Zhang </a:t>
            </a:r>
            <a:r>
              <a:rPr lang="es-EC" altLang="zh-CN" dirty="0" smtClean="0"/>
              <a:t>TC</a:t>
            </a:r>
            <a:endParaRPr lang="en-US" dirty="0"/>
          </a:p>
        </p:txBody>
      </p:sp>
      <p:pic>
        <p:nvPicPr>
          <p:cNvPr id="1026" name="Picture 2" descr="TCLogogreencolor s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3343" y="430306"/>
            <a:ext cx="1909929" cy="1002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021808" y="1201269"/>
            <a:ext cx="3968543" cy="995083"/>
          </a:xfrm>
          <a:prstGeom prst="rect">
            <a:avLst/>
          </a:prstGeom>
          <a:solidFill>
            <a:srgbClr val="92D05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C" altLang="zh-CN" sz="3200" dirty="0"/>
              <a:t>El paciente preguntó: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29203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9852" y="238539"/>
            <a:ext cx="5794513" cy="1391478"/>
          </a:xfr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s-EC" altLang="zh-CN" dirty="0" smtClean="0"/>
              <a:t>Emergencias </a:t>
            </a:r>
            <a:r>
              <a:rPr lang="es-EC" altLang="zh-CN" dirty="0"/>
              <a:t>hipertensivas</a:t>
            </a:r>
            <a:endParaRPr lang="en-US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5529523"/>
              </p:ext>
            </p:extLst>
          </p:nvPr>
        </p:nvGraphicFramePr>
        <p:xfrm>
          <a:off x="6798364" y="2276061"/>
          <a:ext cx="5393635" cy="3568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834887" y="2345635"/>
            <a:ext cx="5635488" cy="34190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3200" b="1" u="sng" dirty="0" err="1" smtClean="0"/>
              <a:t>Urgencia</a:t>
            </a:r>
            <a:r>
              <a:rPr lang="en-US" altLang="zh-CN" sz="3200" b="1" u="sng" dirty="0" smtClean="0"/>
              <a:t> </a:t>
            </a:r>
            <a:r>
              <a:rPr lang="en-US" altLang="zh-CN" sz="3200" b="1" u="sng" dirty="0" err="1" smtClean="0"/>
              <a:t>Hipertensiva</a:t>
            </a:r>
            <a:r>
              <a:rPr lang="zh-CN" altLang="en-US" sz="3200" b="1" u="sng" dirty="0" smtClean="0"/>
              <a:t>：</a:t>
            </a:r>
            <a:endParaRPr lang="en-US" altLang="zh-CN" sz="3200" b="1" u="sng" dirty="0" smtClean="0"/>
          </a:p>
          <a:p>
            <a:pPr lvl="1"/>
            <a:r>
              <a:rPr lang="es-EC" altLang="zh-CN" sz="2800" dirty="0"/>
              <a:t>La hipertensión es muy alta, pero no hay daño en los órganos.</a:t>
            </a:r>
            <a:endParaRPr lang="en-US" altLang="zh-CN" sz="3200" dirty="0" smtClean="0"/>
          </a:p>
          <a:p>
            <a:r>
              <a:rPr lang="en-US" altLang="zh-CN" sz="3200" b="1" u="sng" dirty="0" err="1" smtClean="0"/>
              <a:t>Emergencia</a:t>
            </a:r>
            <a:r>
              <a:rPr lang="en-US" altLang="zh-CN" sz="3200" b="1" u="sng" dirty="0" smtClean="0"/>
              <a:t> </a:t>
            </a:r>
            <a:r>
              <a:rPr lang="en-US" altLang="zh-CN" sz="3200" b="1" u="sng" dirty="0" err="1" smtClean="0"/>
              <a:t>Hipertensiva</a:t>
            </a:r>
            <a:r>
              <a:rPr lang="zh-CN" altLang="en-US" sz="3200" b="1" u="sng" dirty="0" smtClean="0"/>
              <a:t>：</a:t>
            </a:r>
            <a:endParaRPr lang="en-US" altLang="zh-CN" sz="3200" b="1" u="sng" dirty="0" smtClean="0"/>
          </a:p>
          <a:p>
            <a:pPr lvl="1"/>
            <a:r>
              <a:rPr lang="es-EC" altLang="zh-CN" sz="2800" dirty="0"/>
              <a:t>La presión arterial alta es muy alta, con daño a los órganos.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81599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3596" y="318052"/>
            <a:ext cx="5096630" cy="1034061"/>
          </a:xfrm>
        </p:spPr>
        <p:txBody>
          <a:bodyPr>
            <a:noAutofit/>
          </a:bodyPr>
          <a:lstStyle/>
          <a:p>
            <a:r>
              <a:rPr lang="es-EC" altLang="zh-CN" sz="3200" dirty="0"/>
              <a:t>Daño de órganos de hipertensión:</a:t>
            </a: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0802" y="1352113"/>
            <a:ext cx="4820478" cy="5351928"/>
          </a:xfrm>
        </p:spPr>
        <p:txBody>
          <a:bodyPr>
            <a:noAutofit/>
          </a:bodyPr>
          <a:lstStyle/>
          <a:p>
            <a:r>
              <a:rPr lang="es-EC" altLang="zh-CN" sz="2400" u="sng" dirty="0"/>
              <a:t>Cerebro: accidente cerebrovascular</a:t>
            </a:r>
            <a:endParaRPr lang="en-US" altLang="zh-CN" sz="2400" u="sng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s-EC" altLang="zh-CN" sz="1800" dirty="0"/>
              <a:t>No hablo claramente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C" altLang="zh-CN" sz="1800" dirty="0"/>
              <a:t>Manos y pies débiles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C" altLang="zh-CN" sz="1800" dirty="0"/>
              <a:t>Cara </a:t>
            </a:r>
            <a:r>
              <a:rPr lang="es-EC" altLang="zh-CN" sz="1800" dirty="0" smtClean="0"/>
              <a:t>torcida</a:t>
            </a:r>
            <a:endParaRPr lang="en-US" altLang="zh-CN" sz="1800" dirty="0" smtClean="0"/>
          </a:p>
          <a:p>
            <a:r>
              <a:rPr lang="es-EC" altLang="zh-CN" sz="2400" u="sng" dirty="0"/>
              <a:t>Corazón: infarto de miocardio, insuficiencia cardíaca</a:t>
            </a:r>
            <a:endParaRPr lang="en-US" altLang="zh-CN" sz="2400" u="sng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s-EC" altLang="zh-CN" sz="1800" dirty="0"/>
              <a:t>Opresión en el pecho, dolor en el pecho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C" altLang="zh-CN" sz="1800" dirty="0"/>
              <a:t>Dificultad para respirar</a:t>
            </a:r>
            <a:endParaRPr lang="en-US" altLang="zh-CN" dirty="0" smtClean="0"/>
          </a:p>
          <a:p>
            <a:r>
              <a:rPr lang="es-EC" altLang="zh-CN" sz="2400" u="sng" dirty="0"/>
              <a:t>Riñón: insuficiencia renal</a:t>
            </a:r>
            <a:endParaRPr lang="en-US" sz="2400" u="sng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s-EC" altLang="zh-CN" sz="1800" dirty="0"/>
              <a:t>Edema súbito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s-EC" altLang="zh-CN" sz="1800" dirty="0"/>
              <a:t>Dificultad para respirar</a:t>
            </a:r>
            <a:endParaRPr lang="en-US" sz="1800" dirty="0"/>
          </a:p>
        </p:txBody>
      </p:sp>
      <p:pic>
        <p:nvPicPr>
          <p:cNvPr id="5" name="image6.jpg" descr="C:\Users\Jiani\Desktop\205006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8894" y="1352113"/>
            <a:ext cx="4312024" cy="535192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415556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11867" y="706275"/>
            <a:ext cx="7729728" cy="1188720"/>
          </a:xfrm>
          <a:solidFill>
            <a:srgbClr val="FFC0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es-EC" altLang="zh-CN" sz="3200" dirty="0" smtClean="0"/>
              <a:t>Presión </a:t>
            </a:r>
            <a:r>
              <a:rPr lang="es-EC" altLang="zh-CN" sz="3200" dirty="0"/>
              <a:t>arterial alta, pero sin síntomas</a:t>
            </a:r>
            <a:r>
              <a:rPr lang="es-EC" altLang="zh-CN" sz="3200" dirty="0" smtClean="0"/>
              <a:t>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771" y="2359749"/>
            <a:ext cx="7749700" cy="3565922"/>
          </a:xfrm>
        </p:spPr>
        <p:txBody>
          <a:bodyPr>
            <a:normAutofit/>
          </a:bodyPr>
          <a:lstStyle/>
          <a:p>
            <a:r>
              <a:rPr lang="es-EC" altLang="zh-CN" sz="3600" dirty="0"/>
              <a:t>Si la presión arterial suele ser alta, debe consultar a un médico.</a:t>
            </a:r>
          </a:p>
          <a:p>
            <a:r>
              <a:rPr lang="es-EC" altLang="zh-CN" sz="3600" dirty="0"/>
              <a:t>Si no hay síntomas, debe consultar a un médico de familia. Pero no </a:t>
            </a:r>
            <a:r>
              <a:rPr lang="es-EC" altLang="zh-CN" sz="3600" dirty="0" smtClean="0"/>
              <a:t>urgente.</a:t>
            </a:r>
            <a:endParaRPr lang="en-US" altLang="zh-CN" sz="36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4535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9971" y="1338146"/>
            <a:ext cx="6010507" cy="833554"/>
          </a:xfr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altLang="zh-CN" sz="700" dirty="0" smtClean="0"/>
              <a:t/>
            </a:r>
            <a:br>
              <a:rPr lang="en-US" altLang="zh-CN" sz="700" dirty="0" smtClean="0"/>
            </a:br>
            <a:r>
              <a:rPr lang="es-EC" altLang="zh-CN" dirty="0"/>
              <a:t>Síntomas peligrosos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7582" y="2638045"/>
            <a:ext cx="9750287" cy="3613668"/>
          </a:xfrm>
        </p:spPr>
        <p:txBody>
          <a:bodyPr>
            <a:normAutofit fontScale="92500" lnSpcReduction="10000"/>
          </a:bodyPr>
          <a:lstStyle/>
          <a:p>
            <a:r>
              <a:rPr lang="es-EC" altLang="zh-CN" sz="2400" dirty="0"/>
              <a:t>Síntomas peligrosos</a:t>
            </a:r>
            <a:endParaRPr lang="en-US" altLang="zh-CN" sz="24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s-EC" altLang="zh-CN" sz="2400" b="1" u="sng" dirty="0"/>
              <a:t>Cara torcida, debilidad en manos y pies, opresión en el pecho, dolor en el pecho, edema repentino, dificultad para respirar</a:t>
            </a:r>
            <a:endParaRPr lang="en-US" altLang="zh-CN" sz="2400" b="1" u="sng" dirty="0" smtClean="0"/>
          </a:p>
          <a:p>
            <a:r>
              <a:rPr lang="es-EC" altLang="zh-CN" sz="2400" dirty="0"/>
              <a:t>¡En este momento, la presión arterial ya no es importante!</a:t>
            </a:r>
          </a:p>
          <a:p>
            <a:r>
              <a:rPr lang="es-EC" altLang="zh-CN" sz="2400" dirty="0"/>
              <a:t>Llame al 911 rápidamente y no conduzca usted mismo.</a:t>
            </a:r>
          </a:p>
          <a:p>
            <a:r>
              <a:rPr lang="es-EC" altLang="zh-CN" sz="2400" dirty="0"/>
              <a:t>Debido a que no sabe qué hospital cercano, puede hacer un tratamiento especial para el corazón y el cerebro de emergencia.</a:t>
            </a:r>
          </a:p>
          <a:p>
            <a:r>
              <a:rPr lang="es-EC" altLang="zh-CN" sz="2400" dirty="0"/>
              <a:t>El personal de la ambulancia puede comenzar el examen y el tratamiento temprano, y notificar a la sala de emergencias para hacer los preparativos pertinentes.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1916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254</Words>
  <Application>Microsoft Office PowerPoint</Application>
  <PresentationFormat>Panorámica</PresentationFormat>
  <Paragraphs>34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Courier New</vt:lpstr>
      <vt:lpstr>Franklin Gothic Book</vt:lpstr>
      <vt:lpstr>华文楷体</vt:lpstr>
      <vt:lpstr>Crop</vt:lpstr>
      <vt:lpstr> Cuando la presión arterial es superior a 180/120, ¿debo ir a la sala de emergencias de inmediato?</vt:lpstr>
      <vt:lpstr>Emergencias hipertensivas</vt:lpstr>
      <vt:lpstr>Daño de órganos de hipertensión:</vt:lpstr>
      <vt:lpstr>Presión arterial alta, pero sin síntomas?</vt:lpstr>
      <vt:lpstr> Síntomas peligrosos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病人问：我的血压太低要吃什么药？</dc:title>
  <dc:creator>Jessica Lai</dc:creator>
  <cp:lastModifiedBy>dell-pc</cp:lastModifiedBy>
  <cp:revision>39</cp:revision>
  <dcterms:created xsi:type="dcterms:W3CDTF">2020-04-12T05:50:58Z</dcterms:created>
  <dcterms:modified xsi:type="dcterms:W3CDTF">2020-04-23T23:18:26Z</dcterms:modified>
</cp:coreProperties>
</file>